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4" r:id="rId3"/>
    <p:sldId id="259" r:id="rId4"/>
    <p:sldId id="258" r:id="rId5"/>
    <p:sldId id="257" r:id="rId6"/>
    <p:sldId id="263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40" autoAdjust="0"/>
  </p:normalViewPr>
  <p:slideViewPr>
    <p:cSldViewPr snapToGrid="0">
      <p:cViewPr varScale="1">
        <p:scale>
          <a:sx n="48" d="100"/>
          <a:sy n="48" d="100"/>
        </p:scale>
        <p:origin x="53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440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734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468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876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903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061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258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383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801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933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7270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403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0416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426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442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047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88423-BFDE-407A-A20A-A0B822E5AD5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754C4B7-33E6-4C3E-98D8-58F8988DD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803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295" y="673770"/>
            <a:ext cx="5277852" cy="56873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18870" y="236326"/>
            <a:ext cx="617582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0" i="0" u="none" strike="noStrike" baseline="0" dirty="0" smtClean="0">
                <a:latin typeface="Swiss921BT-RegularA"/>
              </a:rPr>
              <a:t>Was will ich einmal werden?</a:t>
            </a:r>
          </a:p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Es gibt viele tolle Berufe und 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ich stelle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wir euch</a:t>
            </a:r>
          </a:p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einen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davon vor.</a:t>
            </a:r>
          </a:p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Wenn du Blumen magst, sehr kreativ und</a:t>
            </a:r>
          </a:p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handwerklich geschickt bist und wenn du auch</a:t>
            </a:r>
          </a:p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gerne mit Kunden zu tun hast, könnte der Beruf</a:t>
            </a:r>
          </a:p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Florist/in vielleicht der richtige für dich sein.</a:t>
            </a:r>
          </a:p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Aber woher kommt überhaupt das Wort „Florist“?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98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5179" y="624110"/>
            <a:ext cx="4959433" cy="1280890"/>
          </a:xfrm>
        </p:spPr>
        <p:txBody>
          <a:bodyPr>
            <a:normAutofit fontScale="90000"/>
          </a:bodyPr>
          <a:lstStyle/>
          <a:p>
            <a: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  <a:t>Flora hieß die römische Göttin der Blumen, der Gärten und</a:t>
            </a: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  <a:t>des Frühlings. Von ihrem Namen leitet sich die Berufsbezeichnung</a:t>
            </a: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  <a:t>Florist/in ab. Florist/in/en sind Profis im</a:t>
            </a: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  <a:t>Umgang mit Blumen. Sie helfen uns dabei, diese bunte Pracht</a:t>
            </a:r>
            <a:b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  <a:t>in der Natur auch in unsere Wohnungen und Häuser zu holen.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1026" name="Picture 2" descr="https://im1-tub-ru.yandex.net/i?id=38faae28d173727ceea5472642352627&amp;n=33&amp;h=215&amp;w=28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176463"/>
            <a:ext cx="6079958" cy="644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344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4610" y="365125"/>
            <a:ext cx="11694695" cy="1325563"/>
          </a:xfrm>
        </p:spPr>
        <p:txBody>
          <a:bodyPr>
            <a:noAutofit/>
          </a:bodyPr>
          <a:lstStyle/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Hübscher Blumenschmuck ist das ganze Jahr über gefragt, aber </a:t>
            </a:r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zu </a:t>
            </a:r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Weihnachten</a:t>
            </a:r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zum Geburtstag, zum Tag des Sieges</a:t>
            </a:r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am Muttertag, zu Ostern ... und an anderen Feiertagen haben Florist/</a:t>
            </a:r>
            <a:r>
              <a:rPr lang="de-DE" sz="2800" dirty="0" err="1">
                <a:latin typeface="Arial" panose="020B0604020202020204" pitchFamily="34" charset="0"/>
                <a:cs typeface="Arial" panose="020B0604020202020204" pitchFamily="34" charset="0"/>
              </a:rPr>
              <a:t>inn</a:t>
            </a:r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/en besonders viel zu tun.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3095" y="2310062"/>
            <a:ext cx="4852102" cy="40586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18" y="2310063"/>
            <a:ext cx="5159993" cy="405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85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2547" y="303268"/>
            <a:ext cx="9772065" cy="1280890"/>
          </a:xfrm>
        </p:spPr>
        <p:txBody>
          <a:bodyPr>
            <a:normAutofit fontScale="90000"/>
          </a:bodyPr>
          <a:lstStyle/>
          <a:p>
            <a:r>
              <a:rPr lang="de-DE" dirty="0"/>
              <a:t>Mit Blumen wollen wir anderen Menschen Freude</a:t>
            </a:r>
            <a:br>
              <a:rPr lang="de-DE" dirty="0"/>
            </a:br>
            <a:r>
              <a:rPr lang="de-DE" dirty="0"/>
              <a:t>bereiten oder zeigen, dass wir an sie denken.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2547" y="2133599"/>
            <a:ext cx="7981558" cy="445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687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1" y="352926"/>
            <a:ext cx="9980612" cy="1552074"/>
          </a:xfrm>
        </p:spPr>
        <p:txBody>
          <a:bodyPr>
            <a:normAutofit fontScale="90000"/>
          </a:bodyPr>
          <a:lstStyle/>
          <a:p>
            <a:r>
              <a:rPr lang="de-DE" dirty="0"/>
              <a:t>Mit Phantasie, einer guten Vorstellungskraft und </a:t>
            </a:r>
            <a:r>
              <a:rPr lang="de-DE" dirty="0" smtClean="0"/>
              <a:t>handwerklichem</a:t>
            </a:r>
            <a:r>
              <a:rPr lang="ru-RU" dirty="0" smtClean="0"/>
              <a:t> </a:t>
            </a:r>
            <a:r>
              <a:rPr lang="de-DE" dirty="0" smtClean="0"/>
              <a:t>Geschick </a:t>
            </a:r>
            <a:r>
              <a:rPr lang="de-DE" dirty="0"/>
              <a:t>wird geschnitten, gebunden, geklebt, gesteckt, dekoriert, ...,</a:t>
            </a:r>
            <a:br>
              <a:rPr lang="de-DE" dirty="0"/>
            </a:br>
            <a:r>
              <a:rPr lang="de-DE" dirty="0"/>
              <a:t>bis das vom Kunden gewünschte Blumen-Arrangement </a:t>
            </a:r>
            <a:r>
              <a:rPr lang="de-DE" dirty="0" smtClean="0"/>
              <a:t>fertig </a:t>
            </a:r>
            <a:r>
              <a:rPr lang="de-DE" dirty="0"/>
              <a:t>ist.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753" y="2879891"/>
            <a:ext cx="3979162" cy="3778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915" y="3152941"/>
            <a:ext cx="3640278" cy="3505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2193" y="2830428"/>
            <a:ext cx="3770839" cy="382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008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1326" y="609600"/>
            <a:ext cx="6936085" cy="1280890"/>
          </a:xfrm>
        </p:spPr>
        <p:txBody>
          <a:bodyPr>
            <a:normAutofit fontScale="90000"/>
          </a:bodyPr>
          <a:lstStyle/>
          <a:p>
            <a:r>
              <a:rPr lang="de-DE" dirty="0"/>
              <a:t>Blumenbinder/innen und</a:t>
            </a:r>
            <a:br>
              <a:rPr lang="de-DE" dirty="0"/>
            </a:br>
            <a:r>
              <a:rPr lang="de-DE" dirty="0"/>
              <a:t>–</a:t>
            </a:r>
            <a:r>
              <a:rPr lang="de-DE" dirty="0" err="1"/>
              <a:t>händler</a:t>
            </a:r>
            <a:r>
              <a:rPr lang="de-DE" dirty="0"/>
              <a:t>/innen (Florist/</a:t>
            </a:r>
            <a:r>
              <a:rPr lang="de-DE" dirty="0" err="1"/>
              <a:t>inn</a:t>
            </a:r>
            <a:r>
              <a:rPr lang="de-DE" dirty="0"/>
              <a:t>/en) </a:t>
            </a:r>
            <a:r>
              <a:rPr lang="de-DE" dirty="0" smtClean="0"/>
              <a:t>stellen</a:t>
            </a:r>
            <a:r>
              <a:rPr lang="ru-RU" dirty="0" smtClean="0"/>
              <a:t> </a:t>
            </a:r>
            <a:r>
              <a:rPr lang="de-DE" dirty="0" smtClean="0"/>
              <a:t>aus </a:t>
            </a:r>
            <a:r>
              <a:rPr lang="de-DE" dirty="0"/>
              <a:t>Schnittblumen, Trocken- </a:t>
            </a:r>
            <a:r>
              <a:rPr lang="de-DE" dirty="0" smtClean="0"/>
              <a:t>und</a:t>
            </a:r>
            <a:r>
              <a:rPr lang="ru-RU" dirty="0" smtClean="0"/>
              <a:t> </a:t>
            </a:r>
            <a:r>
              <a:rPr lang="de-DE" dirty="0" smtClean="0"/>
              <a:t>Kunstblumen </a:t>
            </a:r>
            <a:r>
              <a:rPr lang="de-DE" dirty="0"/>
              <a:t>sowie </a:t>
            </a:r>
            <a:r>
              <a:rPr lang="de-DE" dirty="0" smtClean="0"/>
              <a:t>Dekormaterial</a:t>
            </a:r>
            <a:r>
              <a:rPr lang="ru-RU" dirty="0" smtClean="0"/>
              <a:t> </a:t>
            </a:r>
            <a:r>
              <a:rPr lang="de-DE" dirty="0" smtClean="0"/>
              <a:t>bunte </a:t>
            </a:r>
            <a:r>
              <a:rPr lang="de-DE" dirty="0"/>
              <a:t>Sträuße, hübsche </a:t>
            </a:r>
            <a:r>
              <a:rPr lang="de-DE" dirty="0" smtClean="0"/>
              <a:t>Gestecke,</a:t>
            </a:r>
            <a:r>
              <a:rPr lang="ru-RU" dirty="0" smtClean="0"/>
              <a:t> </a:t>
            </a:r>
            <a:r>
              <a:rPr lang="de-DE" dirty="0" smtClean="0"/>
              <a:t>Kränze </a:t>
            </a:r>
            <a:r>
              <a:rPr lang="de-DE" dirty="0"/>
              <a:t>und Pflanzenschalen ... her.</a:t>
            </a:r>
            <a:br>
              <a:rPr lang="de-DE" dirty="0"/>
            </a:br>
            <a:r>
              <a:rPr lang="de-DE" dirty="0"/>
              <a:t>Sie schmücken Festsäle, Kirchen</a:t>
            </a:r>
            <a:br>
              <a:rPr lang="de-DE" dirty="0"/>
            </a:br>
            <a:r>
              <a:rPr lang="de-DE" dirty="0"/>
              <a:t>und Empfangshallen, beraten</a:t>
            </a:r>
            <a:br>
              <a:rPr lang="de-DE" dirty="0"/>
            </a:br>
            <a:r>
              <a:rPr lang="de-DE" dirty="0"/>
              <a:t>Kunden und verkaufen Topf-und</a:t>
            </a:r>
            <a:br>
              <a:rPr lang="de-DE" dirty="0"/>
            </a:br>
            <a:r>
              <a:rPr lang="de-DE" dirty="0"/>
              <a:t>Balkonpflanzen.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884" y="1636295"/>
            <a:ext cx="4555958" cy="445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36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0174" y="15875"/>
            <a:ext cx="5990236" cy="37782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5853" y="2165685"/>
            <a:ext cx="32817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Außerdem müssen Blumen gegossen und gepflegt</a:t>
            </a:r>
          </a:p>
          <a:p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werden, das </a:t>
            </a:r>
            <a:r>
              <a:rPr lang="de-DE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Geschäft </a:t>
            </a:r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schön gestaltet ...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174" y="3914274"/>
            <a:ext cx="5990236" cy="27752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700" y="2358189"/>
            <a:ext cx="2648932" cy="395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878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</TotalTime>
  <Words>165</Words>
  <Application>Microsoft Office PowerPoint</Application>
  <PresentationFormat>Широкоэкранный</PresentationFormat>
  <Paragraphs>15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Swiss921BT-RegularA</vt:lpstr>
      <vt:lpstr>Wingdings 3</vt:lpstr>
      <vt:lpstr>Легкий дым</vt:lpstr>
      <vt:lpstr>Презентация PowerPoint</vt:lpstr>
      <vt:lpstr>Flora hieß die römische Göttin der Blumen, der Gärten und des Frühlings. Von ihrem Namen leitet sich die Berufsbezeichnung Florist/in ab. Florist/in/en sind Profis im Umgang mit Blumen. Sie helfen uns dabei, diese bunte Pracht in der Natur auch in unsere Wohnungen und Häuser zu holen. </vt:lpstr>
      <vt:lpstr>Hübscher Blumenschmuck ist das ganze Jahr über gefragt, aber zu Weihnachten, zum Geburtstag, zum Tag des Sieges am Muttertag, zu Ostern ... und an anderen Feiertagen haben Florist/inn/en besonders viel zu tun.</vt:lpstr>
      <vt:lpstr>Mit Blumen wollen wir anderen Menschen Freude bereiten oder zeigen, dass wir an sie denken.</vt:lpstr>
      <vt:lpstr>Mit Phantasie, einer guten Vorstellungskraft und handwerklichem Geschick wird geschnitten, gebunden, geklebt, gesteckt, dekoriert, ..., bis das vom Kunden gewünschte Blumen-Arrangement fertig ist.</vt:lpstr>
      <vt:lpstr>Blumenbinder/innen und –händler/innen (Florist/inn/en) stellen aus Schnittblumen, Trocken- und Kunstblumen sowie Dekormaterial bunte Sträuße, hübsche Gestecke, Kränze und Pflanzenschalen ... her. Sie schmücken Festsäle, Kirchen und Empfangshallen, beraten Kunden und verkaufen Topf-und Balkonpflanzen.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11</cp:revision>
  <dcterms:created xsi:type="dcterms:W3CDTF">2017-02-09T18:04:50Z</dcterms:created>
  <dcterms:modified xsi:type="dcterms:W3CDTF">2017-02-12T15:57:49Z</dcterms:modified>
</cp:coreProperties>
</file>